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4" r:id="rId2"/>
    <p:sldId id="256" r:id="rId3"/>
    <p:sldId id="265" r:id="rId4"/>
    <p:sldId id="266" r:id="rId5"/>
    <p:sldId id="267" r:id="rId6"/>
    <p:sldId id="271" r:id="rId7"/>
    <p:sldId id="268" r:id="rId8"/>
    <p:sldId id="273" r:id="rId9"/>
    <p:sldId id="269" r:id="rId10"/>
    <p:sldId id="270" r:id="rId11"/>
    <p:sldId id="274" r:id="rId12"/>
    <p:sldId id="272" r:id="rId13"/>
    <p:sldId id="257" r:id="rId14"/>
    <p:sldId id="258" r:id="rId15"/>
    <p:sldId id="259" r:id="rId16"/>
    <p:sldId id="260" r:id="rId17"/>
    <p:sldId id="261" r:id="rId18"/>
    <p:sldId id="263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47" autoAdjust="0"/>
    <p:restoredTop sz="94660"/>
  </p:normalViewPr>
  <p:slideViewPr>
    <p:cSldViewPr>
      <p:cViewPr varScale="1">
        <p:scale>
          <a:sx n="51" d="100"/>
          <a:sy n="51" d="100"/>
        </p:scale>
        <p:origin x="1258" y="48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28800" y="3159760"/>
            <a:ext cx="457200" cy="1034129"/>
          </a:xfrm>
          <a:prstGeom prst="rect">
            <a:avLst/>
          </a:prstGeom>
          <a:noFill/>
        </p:spPr>
        <p:txBody>
          <a:bodyPr wrap="square" lIns="0" tIns="9144" rIns="0" bIns="9144" rtlCol="0" anchor="ctr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40D21-A61F-49B8-B35A-51326E9CA648}" type="datetimeFigureOut">
              <a:rPr lang="en-US" smtClean="0"/>
              <a:t>01/20/2016</a:t>
            </a:fld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61A3BD-67F8-49D7-A2EA-D29989B0F32B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40D21-A61F-49B8-B35A-51326E9CA648}" type="datetimeFigureOut">
              <a:rPr lang="en-US" smtClean="0"/>
              <a:t>01/20/2016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1A3BD-67F8-49D7-A2EA-D29989B0F3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40D21-A61F-49B8-B35A-51326E9CA648}" type="datetimeFigureOut">
              <a:rPr lang="en-US" smtClean="0"/>
              <a:t>01/20/2016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1A3BD-67F8-49D7-A2EA-D29989B0F3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40D21-A61F-49B8-B35A-51326E9CA648}" type="datetimeFigureOut">
              <a:rPr lang="en-US" smtClean="0"/>
              <a:t>01/20/2016</a:t>
            </a:fld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61A3BD-67F8-49D7-A2EA-D29989B0F32B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67200" y="4074497"/>
            <a:ext cx="457200" cy="10156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40D21-A61F-49B8-B35A-51326E9CA648}" type="datetimeFigureOut">
              <a:rPr lang="en-US" smtClean="0"/>
              <a:t>01/20/2016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61A3BD-67F8-49D7-A2EA-D29989B0F32B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40D21-A61F-49B8-B35A-51326E9CA648}" type="datetimeFigureOut">
              <a:rPr lang="en-US" smtClean="0"/>
              <a:t>01/20/2016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61A3BD-67F8-49D7-A2EA-D29989B0F32B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5664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8028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40D21-A61F-49B8-B35A-51326E9CA648}" type="datetimeFigureOut">
              <a:rPr lang="en-US" smtClean="0"/>
              <a:t>01/20/2016</a:t>
            </a:fld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61A3BD-67F8-49D7-A2EA-D29989B0F32B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40D21-A61F-49B8-B35A-51326E9CA648}" type="datetimeFigureOut">
              <a:rPr lang="en-US" smtClean="0"/>
              <a:t>01/20/2016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61A3BD-67F8-49D7-A2EA-D29989B0F32B}" type="slidenum">
              <a:rPr lang="en-US" smtClean="0"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40D21-A61F-49B8-B35A-51326E9CA648}" type="datetimeFigureOut">
              <a:rPr lang="en-US" smtClean="0"/>
              <a:t>01/20/2016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61A3BD-67F8-49D7-A2EA-D29989B0F32B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28920" y="1774588"/>
            <a:ext cx="457200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40D21-A61F-49B8-B35A-51326E9CA648}" type="datetimeFigureOut">
              <a:rPr lang="en-US" smtClean="0"/>
              <a:t>01/20/2016</a:t>
            </a:fld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61A3BD-67F8-49D7-A2EA-D29989B0F32B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5352" y="3331464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40D21-A61F-49B8-B35A-51326E9CA648}" type="datetimeFigureOut">
              <a:rPr lang="en-US" smtClean="0"/>
              <a:t>01/20/2016</a:t>
            </a:fld>
            <a:endParaRPr lang="en-US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61A3BD-67F8-49D7-A2EA-D29989B0F32B}" type="slidenum">
              <a:rPr lang="en-US" smtClean="0"/>
              <a:t>‹#›</a:t>
            </a:fld>
            <a:endParaRPr lang="en-US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1"/>
            <a:ext cx="6096000" cy="3657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9C140D21-A61F-49B8-B35A-51326E9CA648}" type="datetimeFigureOut">
              <a:rPr lang="en-US" smtClean="0"/>
              <a:t>01/20/2016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960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7261A3BD-67F8-49D7-A2EA-D29989B0F32B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56032" algn="l" defTabSz="91440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8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6mr97qyKA2s" TargetMode="External"/><Relationship Id="rId2" Type="http://schemas.openxmlformats.org/officeDocument/2006/relationships/hyperlink" Target="https://www.youtube.com/watch?v=5_rk3RP5KQs" TargetMode="Externa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8p_SABG3SPk" TargetMode="Externa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s://www.youtube.com/watch?v=kzH1iaKVsBM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447800" y="1905000"/>
            <a:ext cx="6096000" cy="3657599"/>
          </a:xfrm>
        </p:spPr>
        <p:txBody>
          <a:bodyPr/>
          <a:lstStyle/>
          <a:p>
            <a:r>
              <a:rPr lang="en-US" dirty="0" smtClean="0"/>
              <a:t>Create a timeline that explains how the US got involved in WWII </a:t>
            </a:r>
          </a:p>
          <a:p>
            <a:endParaRPr lang="en-US" dirty="0"/>
          </a:p>
          <a:p>
            <a:r>
              <a:rPr lang="en-US" dirty="0" smtClean="0"/>
              <a:t>Be sure to include key laws that were passed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33400" y="228600"/>
            <a:ext cx="7543800" cy="914400"/>
          </a:xfrm>
        </p:spPr>
        <p:txBody>
          <a:bodyPr/>
          <a:lstStyle/>
          <a:p>
            <a:pPr algn="ctr"/>
            <a:r>
              <a:rPr lang="en-US" dirty="0" smtClean="0"/>
              <a:t>Today’s warm-up!!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539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4246"/>
            <a:ext cx="4762500" cy="3453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3375" y="3195205"/>
            <a:ext cx="5000625" cy="3676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Left Arrow 2"/>
          <p:cNvSpPr/>
          <p:nvPr/>
        </p:nvSpPr>
        <p:spPr>
          <a:xfrm>
            <a:off x="5715000" y="533400"/>
            <a:ext cx="2209800" cy="116897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6317673" y="902732"/>
            <a:ext cx="16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Tule Lake</a:t>
            </a:r>
            <a:endParaRPr lang="en-US" dirty="0"/>
          </a:p>
        </p:txBody>
      </p:sp>
      <p:sp>
        <p:nvSpPr>
          <p:cNvPr id="8" name="Right Arrow 7"/>
          <p:cNvSpPr/>
          <p:nvPr/>
        </p:nvSpPr>
        <p:spPr>
          <a:xfrm>
            <a:off x="1447800" y="4648200"/>
            <a:ext cx="1905000" cy="1219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676400" y="5033530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Auschwitz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204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/>
      <p:bldP spid="8" grpId="0" animBg="1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855" y="609600"/>
            <a:ext cx="9144000" cy="914400"/>
          </a:xfrm>
        </p:spPr>
        <p:txBody>
          <a:bodyPr/>
          <a:lstStyle/>
          <a:p>
            <a:pPr algn="ctr"/>
            <a:r>
              <a:rPr lang="en-US" sz="3600" dirty="0" smtClean="0"/>
              <a:t>What was life in an internment camp like? Depends on who you ask.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533400" y="1905000"/>
            <a:ext cx="3581400" cy="914400"/>
          </a:xfrm>
        </p:spPr>
        <p:txBody>
          <a:bodyPr/>
          <a:lstStyle/>
          <a:p>
            <a:r>
              <a:rPr lang="en-US" dirty="0" smtClean="0">
                <a:hlinkClick r:id="rId2"/>
              </a:rPr>
              <a:t>US Government’s Official Video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105400" y="2057400"/>
            <a:ext cx="32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hlinkClick r:id="rId3"/>
              </a:rPr>
              <a:t>Reality and </a:t>
            </a:r>
            <a:r>
              <a:rPr lang="en-US" dirty="0" err="1" smtClean="0">
                <a:hlinkClick r:id="rId3"/>
              </a:rPr>
              <a:t>Korematsu</a:t>
            </a:r>
            <a:endParaRPr lang="en-US" dirty="0"/>
          </a:p>
        </p:txBody>
      </p:sp>
      <p:pic>
        <p:nvPicPr>
          <p:cNvPr id="1026" name="Picture 2" descr="https://encrypted-tbn0.gstatic.com/images?q=tbn:ANd9GcRSN7Kda0afB5-DB97htuLP8iTIche6gvr17UKWX8zzzWmXFQQ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064" y="3200400"/>
            <a:ext cx="3401786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18099" y="3200400"/>
            <a:ext cx="3554451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336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438400"/>
            <a:ext cx="7543800" cy="914400"/>
          </a:xfrm>
        </p:spPr>
        <p:txBody>
          <a:bodyPr/>
          <a:lstStyle/>
          <a:p>
            <a:pPr algn="ctr"/>
            <a:r>
              <a:rPr lang="en-US" dirty="0" smtClean="0">
                <a:hlinkClick r:id="rId2"/>
              </a:rPr>
              <a:t>One more cartoon- </a:t>
            </a:r>
            <a:r>
              <a:rPr lang="en-US" dirty="0" smtClean="0"/>
              <a:t>Popeye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871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357745"/>
            <a:ext cx="6400800" cy="548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81000" y="0"/>
            <a:ext cx="8496300" cy="1524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4000" smtClean="0"/>
              <a:t>What does this pic tell us about America during the war?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1689472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6073" y="1632688"/>
            <a:ext cx="6629400" cy="50785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81000" y="108688"/>
            <a:ext cx="8496300" cy="1524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4000" smtClean="0"/>
              <a:t>What does this pic tell us about America during the war?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2018480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905000"/>
            <a:ext cx="6096000" cy="4675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381000" y="108688"/>
            <a:ext cx="8496300" cy="1524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4000" smtClean="0"/>
              <a:t>What does this pic tell us about America during the war?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2018480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2000250"/>
            <a:ext cx="6123709" cy="45927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81000" y="108688"/>
            <a:ext cx="8496300" cy="1524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4000" smtClean="0"/>
              <a:t>What does this pic tell us about America during the war?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2018480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828800"/>
            <a:ext cx="6096000" cy="4895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81000" y="108688"/>
            <a:ext cx="8496300" cy="1524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4000" smtClean="0"/>
              <a:t>What does this pic tell us about America during the war?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2018480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219200"/>
            <a:ext cx="8458200" cy="5105399"/>
          </a:xfrm>
        </p:spPr>
        <p:txBody>
          <a:bodyPr>
            <a:normAutofit lnSpcReduction="10000"/>
          </a:bodyPr>
          <a:lstStyle/>
          <a:p>
            <a:r>
              <a:rPr lang="en-US" sz="2800" dirty="0" smtClean="0"/>
              <a:t>#1 - Pick a partner or work on your own</a:t>
            </a:r>
          </a:p>
          <a:p>
            <a:endParaRPr lang="en-US" sz="2800" dirty="0" smtClean="0"/>
          </a:p>
          <a:p>
            <a:r>
              <a:rPr lang="en-US" sz="2800" dirty="0" smtClean="0"/>
              <a:t>#2 – Read section “Life on the Home Front (pg290-291) and A Nation on the Move (</a:t>
            </a:r>
            <a:r>
              <a:rPr lang="en-US" sz="2800" dirty="0" err="1" smtClean="0"/>
              <a:t>pg</a:t>
            </a:r>
            <a:r>
              <a:rPr lang="en-US" sz="2800" dirty="0" smtClean="0"/>
              <a:t> 291-292) and write down 8 key facts for each section</a:t>
            </a:r>
          </a:p>
          <a:p>
            <a:endParaRPr lang="en-US" sz="2800" dirty="0" smtClean="0"/>
          </a:p>
          <a:p>
            <a:r>
              <a:rPr lang="en-US" sz="2800" dirty="0" smtClean="0"/>
              <a:t>#3 – Share out with your partner</a:t>
            </a:r>
          </a:p>
          <a:p>
            <a:endParaRPr lang="en-US" sz="2800" dirty="0" smtClean="0"/>
          </a:p>
          <a:p>
            <a:r>
              <a:rPr lang="en-US" sz="2800" dirty="0" smtClean="0"/>
              <a:t>#4 – Create an I AM poem as wither a woman helping the war effort OR a Japanese American in an internment camp</a:t>
            </a:r>
            <a:endParaRPr lang="en-US" sz="28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7543800" cy="914400"/>
          </a:xfrm>
        </p:spPr>
        <p:txBody>
          <a:bodyPr/>
          <a:lstStyle/>
          <a:p>
            <a:r>
              <a:rPr lang="en-US" dirty="0" smtClean="0"/>
              <a:t>Today’s Activity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5747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6800" y="1143000"/>
            <a:ext cx="7543800" cy="2152650"/>
          </a:xfrm>
        </p:spPr>
        <p:txBody>
          <a:bodyPr/>
          <a:lstStyle/>
          <a:p>
            <a:r>
              <a:rPr lang="en-US" dirty="0" smtClean="0"/>
              <a:t>Wartime America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52800"/>
            <a:ext cx="6172200" cy="685800"/>
          </a:xfrm>
        </p:spPr>
        <p:txBody>
          <a:bodyPr/>
          <a:lstStyle/>
          <a:p>
            <a:r>
              <a:rPr lang="en-US" dirty="0" smtClean="0"/>
              <a:t>Life in America during the WWII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3505200"/>
            <a:ext cx="2662328" cy="3446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51913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38200" y="-152400"/>
            <a:ext cx="7543800" cy="914400"/>
          </a:xfrm>
        </p:spPr>
        <p:txBody>
          <a:bodyPr/>
          <a:lstStyle/>
          <a:p>
            <a:r>
              <a:rPr lang="en-US" sz="3600" dirty="0" smtClean="0"/>
              <a:t>How did America prepare for war?</a:t>
            </a:r>
            <a:endParaRPr lang="en-US" sz="3600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0" y="1219200"/>
            <a:ext cx="4495800" cy="5410200"/>
          </a:xfrm>
        </p:spPr>
        <p:txBody>
          <a:bodyPr>
            <a:normAutofit/>
          </a:bodyPr>
          <a:lstStyle/>
          <a:p>
            <a:r>
              <a:rPr lang="en-US" dirty="0" smtClean="0"/>
              <a:t>US began drafting men BEFORE Pearl Harbor</a:t>
            </a:r>
          </a:p>
          <a:p>
            <a:endParaRPr lang="en-US" dirty="0" smtClean="0"/>
          </a:p>
          <a:p>
            <a:r>
              <a:rPr lang="en-US" dirty="0" smtClean="0"/>
              <a:t>After Pearl Harbor enlistments increased</a:t>
            </a:r>
          </a:p>
          <a:p>
            <a:endParaRPr lang="en-US" dirty="0" smtClean="0"/>
          </a:p>
          <a:p>
            <a:r>
              <a:rPr lang="en-US" dirty="0" smtClean="0"/>
              <a:t>US began building new military bases (NAS </a:t>
            </a:r>
            <a:r>
              <a:rPr lang="en-US" dirty="0" err="1" smtClean="0"/>
              <a:t>Jax</a:t>
            </a:r>
            <a:r>
              <a:rPr lang="en-US" dirty="0" smtClean="0"/>
              <a:t>)</a:t>
            </a:r>
          </a:p>
          <a:p>
            <a:endParaRPr lang="en-US" dirty="0"/>
          </a:p>
          <a:p>
            <a:r>
              <a:rPr lang="en-US" b="1" u="sng" dirty="0" smtClean="0"/>
              <a:t>Cost-Plus</a:t>
            </a:r>
            <a:r>
              <a:rPr lang="en-US" dirty="0" smtClean="0"/>
              <a:t> economics create relationship between </a:t>
            </a:r>
            <a:r>
              <a:rPr lang="en-US" dirty="0" err="1" smtClean="0"/>
              <a:t>Govt</a:t>
            </a:r>
            <a:r>
              <a:rPr lang="en-US" dirty="0" smtClean="0"/>
              <a:t> and business</a:t>
            </a:r>
          </a:p>
          <a:p>
            <a:endParaRPr lang="en-US" dirty="0" smtClean="0"/>
          </a:p>
          <a:p>
            <a:r>
              <a:rPr lang="en-US" dirty="0" smtClean="0"/>
              <a:t>Most major industries convert to making war supplies</a:t>
            </a:r>
          </a:p>
          <a:p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600200"/>
            <a:ext cx="4495800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52473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09600" y="13855"/>
            <a:ext cx="7543800" cy="914400"/>
          </a:xfrm>
        </p:spPr>
        <p:txBody>
          <a:bodyPr/>
          <a:lstStyle/>
          <a:p>
            <a:r>
              <a:rPr lang="en-US" dirty="0" smtClean="0"/>
              <a:t>Minorities in the Military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228600" y="1143000"/>
            <a:ext cx="4114800" cy="5486400"/>
          </a:xfrm>
        </p:spPr>
        <p:txBody>
          <a:bodyPr>
            <a:normAutofit/>
          </a:bodyPr>
          <a:lstStyle/>
          <a:p>
            <a:r>
              <a:rPr lang="en-US" dirty="0" smtClean="0"/>
              <a:t>African Americans were segregated but often commanded by whites</a:t>
            </a:r>
          </a:p>
          <a:p>
            <a:endParaRPr lang="en-US" dirty="0" smtClean="0"/>
          </a:p>
          <a:p>
            <a:r>
              <a:rPr lang="en-US" dirty="0" smtClean="0"/>
              <a:t>Tuskegee Airmen </a:t>
            </a:r>
          </a:p>
          <a:p>
            <a:endParaRPr lang="en-US" dirty="0" smtClean="0"/>
          </a:p>
          <a:p>
            <a:r>
              <a:rPr lang="en-US" dirty="0" smtClean="0"/>
              <a:t>Japanese initially barred from service</a:t>
            </a:r>
          </a:p>
          <a:p>
            <a:endParaRPr lang="en-US" dirty="0"/>
          </a:p>
          <a:p>
            <a:r>
              <a:rPr lang="en-US" dirty="0" smtClean="0"/>
              <a:t>Women joined, but were barred from combat</a:t>
            </a:r>
          </a:p>
          <a:p>
            <a:endParaRPr lang="en-US" dirty="0" smtClean="0"/>
          </a:p>
          <a:p>
            <a:r>
              <a:rPr lang="en-US" dirty="0" smtClean="0"/>
              <a:t>Native Americans served in large numbers including the </a:t>
            </a:r>
            <a:r>
              <a:rPr lang="en-US" u="sng" dirty="0" smtClean="0"/>
              <a:t>Navajo code talkers</a:t>
            </a:r>
            <a:endParaRPr lang="en-US" u="sng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7413" y="1143000"/>
            <a:ext cx="4583514" cy="287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9758" y="4419600"/>
            <a:ext cx="4500387" cy="2347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3204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09600" y="13855"/>
            <a:ext cx="7543800" cy="914400"/>
          </a:xfrm>
        </p:spPr>
        <p:txBody>
          <a:bodyPr/>
          <a:lstStyle/>
          <a:p>
            <a:pPr algn="ctr"/>
            <a:r>
              <a:rPr lang="en-US" dirty="0" smtClean="0"/>
              <a:t>Rationing Returns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4"/>
          </p:nvPr>
        </p:nvSpPr>
        <p:spPr>
          <a:xfrm>
            <a:off x="228600" y="1143000"/>
            <a:ext cx="4191000" cy="5333999"/>
          </a:xfrm>
        </p:spPr>
        <p:txBody>
          <a:bodyPr/>
          <a:lstStyle/>
          <a:p>
            <a:r>
              <a:rPr lang="en-US" dirty="0" smtClean="0"/>
              <a:t>Gasoline, heating fuel, metals and rubber</a:t>
            </a:r>
          </a:p>
          <a:p>
            <a:endParaRPr lang="en-US" dirty="0" smtClean="0"/>
          </a:p>
          <a:p>
            <a:r>
              <a:rPr lang="en-US" dirty="0" smtClean="0"/>
              <a:t>Canned, frozen and processed foods, meat, sugar, coffee </a:t>
            </a:r>
          </a:p>
          <a:p>
            <a:endParaRPr lang="en-US" dirty="0" smtClean="0"/>
          </a:p>
          <a:p>
            <a:r>
              <a:rPr lang="en-US" dirty="0" smtClean="0"/>
              <a:t>Ration booklets limited what you could buy</a:t>
            </a:r>
          </a:p>
          <a:p>
            <a:endParaRPr lang="en-US" dirty="0" smtClean="0"/>
          </a:p>
          <a:p>
            <a:r>
              <a:rPr lang="en-US" dirty="0" smtClean="0"/>
              <a:t>Victory Gardens</a:t>
            </a:r>
          </a:p>
          <a:p>
            <a:endParaRPr lang="en-US" dirty="0"/>
          </a:p>
          <a:p>
            <a:r>
              <a:rPr lang="en-US" dirty="0" smtClean="0"/>
              <a:t>Office of War Information = Propaganda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1371600"/>
            <a:ext cx="3785937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0604" y="1371600"/>
            <a:ext cx="3923128" cy="52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5240" y="1172406"/>
            <a:ext cx="3819896" cy="5456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8263" y="1207042"/>
            <a:ext cx="4133850" cy="553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3204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228600" y="228600"/>
            <a:ext cx="8763000" cy="1981200"/>
          </a:xfrm>
        </p:spPr>
        <p:txBody>
          <a:bodyPr/>
          <a:lstStyle/>
          <a:p>
            <a:pPr algn="ctr"/>
            <a:r>
              <a:rPr lang="en-US" dirty="0" smtClean="0">
                <a:hlinkClick r:id="rId2"/>
              </a:rPr>
              <a:t>Even Disney gets into the business of promoting the war effort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3048000"/>
            <a:ext cx="3971108" cy="28956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53000" y="3228975"/>
            <a:ext cx="3800475" cy="253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4657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09600" y="13855"/>
            <a:ext cx="7543800" cy="914400"/>
          </a:xfrm>
        </p:spPr>
        <p:txBody>
          <a:bodyPr/>
          <a:lstStyle/>
          <a:p>
            <a:pPr algn="ctr"/>
            <a:r>
              <a:rPr lang="en-US" dirty="0" smtClean="0"/>
              <a:t>Racism in America?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0" y="1219200"/>
            <a:ext cx="4419600" cy="5334000"/>
          </a:xfrm>
        </p:spPr>
        <p:txBody>
          <a:bodyPr/>
          <a:lstStyle/>
          <a:p>
            <a:r>
              <a:rPr lang="en-US" dirty="0"/>
              <a:t>African Americans faced racism as they moved to urban centers for jobs</a:t>
            </a:r>
          </a:p>
          <a:p>
            <a:endParaRPr lang="en-US" dirty="0" smtClean="0"/>
          </a:p>
          <a:p>
            <a:r>
              <a:rPr lang="en-US" dirty="0" smtClean="0"/>
              <a:t>Mexicans were recruited to work in US factories and on farms</a:t>
            </a:r>
          </a:p>
          <a:p>
            <a:endParaRPr lang="en-US" dirty="0"/>
          </a:p>
          <a:p>
            <a:r>
              <a:rPr lang="en-US" dirty="0" smtClean="0"/>
              <a:t>Mexican American teenagers liked “Zoot Suits”</a:t>
            </a:r>
          </a:p>
          <a:p>
            <a:endParaRPr lang="en-US" dirty="0"/>
          </a:p>
          <a:p>
            <a:r>
              <a:rPr lang="en-US" dirty="0" smtClean="0"/>
              <a:t>Led to infamous “zoot suit riots” when 2,500 US soldiers and sailors attacked </a:t>
            </a:r>
            <a:r>
              <a:rPr lang="en-US" dirty="0" err="1" smtClean="0"/>
              <a:t>Mex</a:t>
            </a:r>
            <a:r>
              <a:rPr lang="en-US" dirty="0" smtClean="0"/>
              <a:t>-Am neighborhoods</a:t>
            </a:r>
          </a:p>
          <a:p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1752600"/>
            <a:ext cx="4887714" cy="389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3204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52400"/>
            <a:ext cx="8534400" cy="6672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599" y="564535"/>
            <a:ext cx="8847667" cy="584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98351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04800" y="13855"/>
            <a:ext cx="8534400" cy="914400"/>
          </a:xfrm>
        </p:spPr>
        <p:txBody>
          <a:bodyPr/>
          <a:lstStyle/>
          <a:p>
            <a:r>
              <a:rPr lang="en-US" sz="4000" dirty="0" smtClean="0"/>
              <a:t>What was Japanese Internment?</a:t>
            </a:r>
            <a:endParaRPr lang="en-US" sz="4000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20782" y="1361209"/>
            <a:ext cx="4481945" cy="5334000"/>
          </a:xfrm>
        </p:spPr>
        <p:txBody>
          <a:bodyPr>
            <a:normAutofit/>
          </a:bodyPr>
          <a:lstStyle/>
          <a:p>
            <a:r>
              <a:rPr lang="en-US" dirty="0" smtClean="0"/>
              <a:t>After Pearl Harbor Americans began to hate Japanese / </a:t>
            </a:r>
            <a:r>
              <a:rPr lang="en-US" dirty="0" err="1" smtClean="0"/>
              <a:t>J.A.mer</a:t>
            </a:r>
            <a:r>
              <a:rPr lang="en-US" dirty="0" smtClean="0"/>
              <a:t>. (racially motivated)</a:t>
            </a:r>
          </a:p>
          <a:p>
            <a:endParaRPr lang="en-US" dirty="0"/>
          </a:p>
          <a:p>
            <a:r>
              <a:rPr lang="en-US" dirty="0" smtClean="0"/>
              <a:t>Japanese / </a:t>
            </a:r>
            <a:r>
              <a:rPr lang="en-US" dirty="0" err="1" smtClean="0"/>
              <a:t>J.Amer</a:t>
            </a:r>
            <a:r>
              <a:rPr lang="en-US" dirty="0" smtClean="0"/>
              <a:t>. forced to move into “camps”</a:t>
            </a:r>
          </a:p>
          <a:p>
            <a:endParaRPr lang="en-US" dirty="0" smtClean="0"/>
          </a:p>
          <a:p>
            <a:r>
              <a:rPr lang="en-US" dirty="0" smtClean="0"/>
              <a:t>Japanese Americans forced to sell their property and belongings</a:t>
            </a:r>
          </a:p>
          <a:p>
            <a:endParaRPr lang="en-US" dirty="0" smtClean="0"/>
          </a:p>
          <a:p>
            <a:r>
              <a:rPr lang="en-US" dirty="0" smtClean="0"/>
              <a:t>Poor conditions / not allowed to leave</a:t>
            </a:r>
            <a:endParaRPr lang="en-US" dirty="0"/>
          </a:p>
          <a:p>
            <a:endParaRPr lang="en-US" dirty="0" smtClean="0"/>
          </a:p>
          <a:p>
            <a:r>
              <a:rPr lang="en-US" b="1" i="1" dirty="0" err="1" smtClean="0"/>
              <a:t>Korematsu</a:t>
            </a:r>
            <a:r>
              <a:rPr lang="en-US" b="1" i="1" dirty="0" smtClean="0"/>
              <a:t> vs. U.S.</a:t>
            </a:r>
            <a:endParaRPr lang="en-US" b="1" i="1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9212" y="4028209"/>
            <a:ext cx="38100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0545" y="966355"/>
            <a:ext cx="4148667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3204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lemental">
  <a:themeElements>
    <a:clrScheme name="Elemental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Elemental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lemental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Elemental</Template>
  <TotalTime>1043</TotalTime>
  <Words>435</Words>
  <Application>Microsoft Office PowerPoint</Application>
  <PresentationFormat>On-screen Show (4:3)</PresentationFormat>
  <Paragraphs>74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1" baseType="lpstr">
      <vt:lpstr>Palatino Linotype</vt:lpstr>
      <vt:lpstr>Wingdings</vt:lpstr>
      <vt:lpstr>Elemental</vt:lpstr>
      <vt:lpstr>Today’s warm-up!!</vt:lpstr>
      <vt:lpstr>Wartime America</vt:lpstr>
      <vt:lpstr>How did America prepare for war?</vt:lpstr>
      <vt:lpstr>Minorities in the Military</vt:lpstr>
      <vt:lpstr>Rationing Returns</vt:lpstr>
      <vt:lpstr>Even Disney gets into the business of promoting the war effort</vt:lpstr>
      <vt:lpstr>Racism in America?</vt:lpstr>
      <vt:lpstr>PowerPoint Presentation</vt:lpstr>
      <vt:lpstr>What was Japanese Internment?</vt:lpstr>
      <vt:lpstr>PowerPoint Presentation</vt:lpstr>
      <vt:lpstr>What was life in an internment camp like? Depends on who you ask.</vt:lpstr>
      <vt:lpstr>One more cartoon- Popeye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Today’s Activity</vt:lpstr>
    </vt:vector>
  </TitlesOfParts>
  <Company>Duval County Public Schools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Wartime America</dc:title>
  <dc:creator>Mcdonald, Damien L.</dc:creator>
  <cp:lastModifiedBy>Sacerdote, Kevin R.</cp:lastModifiedBy>
  <cp:revision>12</cp:revision>
  <dcterms:created xsi:type="dcterms:W3CDTF">2013-01-18T13:39:33Z</dcterms:created>
  <dcterms:modified xsi:type="dcterms:W3CDTF">2016-01-20T13:23:18Z</dcterms:modified>
</cp:coreProperties>
</file>